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48" y="-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7003C-CEB9-43A5-B1B4-860378EB110B}" type="datetimeFigureOut">
              <a:rPr lang="zh-TW" altLang="en-US" smtClean="0"/>
              <a:t>2017/11/27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E0EEB-9C33-43B0-8C9E-1B2070021F3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7003C-CEB9-43A5-B1B4-860378EB110B}" type="datetimeFigureOut">
              <a:rPr lang="zh-TW" altLang="en-US" smtClean="0"/>
              <a:t>2017/11/27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E0EEB-9C33-43B0-8C9E-1B2070021F3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7003C-CEB9-43A5-B1B4-860378EB110B}" type="datetimeFigureOut">
              <a:rPr lang="zh-TW" altLang="en-US" smtClean="0"/>
              <a:t>2017/11/27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E0EEB-9C33-43B0-8C9E-1B2070021F3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7003C-CEB9-43A5-B1B4-860378EB110B}" type="datetimeFigureOut">
              <a:rPr lang="zh-TW" altLang="en-US" smtClean="0"/>
              <a:t>2017/11/27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E0EEB-9C33-43B0-8C9E-1B2070021F3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7003C-CEB9-43A5-B1B4-860378EB110B}" type="datetimeFigureOut">
              <a:rPr lang="zh-TW" altLang="en-US" smtClean="0"/>
              <a:t>2017/11/27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E0EEB-9C33-43B0-8C9E-1B2070021F3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7003C-CEB9-43A5-B1B4-860378EB110B}" type="datetimeFigureOut">
              <a:rPr lang="zh-TW" altLang="en-US" smtClean="0"/>
              <a:t>2017/11/27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E0EEB-9C33-43B0-8C9E-1B2070021F3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7003C-CEB9-43A5-B1B4-860378EB110B}" type="datetimeFigureOut">
              <a:rPr lang="zh-TW" altLang="en-US" smtClean="0"/>
              <a:t>2017/11/27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E0EEB-9C33-43B0-8C9E-1B2070021F3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7003C-CEB9-43A5-B1B4-860378EB110B}" type="datetimeFigureOut">
              <a:rPr lang="zh-TW" altLang="en-US" smtClean="0"/>
              <a:t>2017/11/27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E0EEB-9C33-43B0-8C9E-1B2070021F3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7003C-CEB9-43A5-B1B4-860378EB110B}" type="datetimeFigureOut">
              <a:rPr lang="zh-TW" altLang="en-US" smtClean="0"/>
              <a:t>2017/11/27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E0EEB-9C33-43B0-8C9E-1B2070021F3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7003C-CEB9-43A5-B1B4-860378EB110B}" type="datetimeFigureOut">
              <a:rPr lang="zh-TW" altLang="en-US" smtClean="0"/>
              <a:t>2017/11/27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E0EEB-9C33-43B0-8C9E-1B2070021F3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7003C-CEB9-43A5-B1B4-860378EB110B}" type="datetimeFigureOut">
              <a:rPr lang="zh-TW" altLang="en-US" smtClean="0"/>
              <a:t>2017/11/27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E0EEB-9C33-43B0-8C9E-1B2070021F3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7003C-CEB9-43A5-B1B4-860378EB110B}" type="datetimeFigureOut">
              <a:rPr lang="zh-TW" altLang="en-US" smtClean="0"/>
              <a:t>2017/11/27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E0EEB-9C33-43B0-8C9E-1B2070021F3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0"/>
            <a:ext cx="8715436" cy="6715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如螢幕大小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投影片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Scorpio</dc:creator>
  <cp:lastModifiedBy>Scorpio</cp:lastModifiedBy>
  <cp:revision>1</cp:revision>
  <dcterms:created xsi:type="dcterms:W3CDTF">2017-11-27T12:29:42Z</dcterms:created>
  <dcterms:modified xsi:type="dcterms:W3CDTF">2017-11-27T12:30:45Z</dcterms:modified>
</cp:coreProperties>
</file>