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48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1B53-0425-4CA6-A9DD-2452540306A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D01-65BB-41F6-910A-6613C3F22B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1B53-0425-4CA6-A9DD-2452540306A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D01-65BB-41F6-910A-6613C3F22B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1B53-0425-4CA6-A9DD-2452540306A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D01-65BB-41F6-910A-6613C3F22B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1B53-0425-4CA6-A9DD-2452540306A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D01-65BB-41F6-910A-6613C3F22B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1B53-0425-4CA6-A9DD-2452540306A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D01-65BB-41F6-910A-6613C3F22B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1B53-0425-4CA6-A9DD-2452540306A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D01-65BB-41F6-910A-6613C3F22B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1B53-0425-4CA6-A9DD-2452540306A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D01-65BB-41F6-910A-6613C3F22B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1B53-0425-4CA6-A9DD-2452540306A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D01-65BB-41F6-910A-6613C3F22B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1B53-0425-4CA6-A9DD-2452540306A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D01-65BB-41F6-910A-6613C3F22B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1B53-0425-4CA6-A9DD-2452540306A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D01-65BB-41F6-910A-6613C3F22B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1B53-0425-4CA6-A9DD-2452540306A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D01-65BB-41F6-910A-6613C3F22B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41B53-0425-4CA6-A9DD-2452540306A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CD01-65BB-41F6-910A-6613C3F22B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308304" y="1196752"/>
            <a:ext cx="1835696" cy="432048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6772170" y="2715488"/>
            <a:ext cx="3481894" cy="125749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7" name="直線接點 6"/>
          <p:cNvCxnSpPr/>
          <p:nvPr/>
        </p:nvCxnSpPr>
        <p:spPr>
          <a:xfrm flipH="1">
            <a:off x="0" y="6130102"/>
            <a:ext cx="9144001" cy="21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H="1">
            <a:off x="1" y="620688"/>
            <a:ext cx="91439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6567972" y="2996952"/>
            <a:ext cx="720080" cy="68936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tx1"/>
                </a:solidFill>
              </a:rPr>
              <a:t>記者攝影區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642415" y="2019551"/>
            <a:ext cx="720080" cy="68936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5652120" y="5445764"/>
            <a:ext cx="720080" cy="68936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tx1"/>
                </a:solidFill>
              </a:rPr>
              <a:t>空官校友總會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652120" y="4740499"/>
            <a:ext cx="720080" cy="68936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tx1"/>
                </a:solidFill>
              </a:rPr>
              <a:t>海官校友總會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652120" y="4035775"/>
            <a:ext cx="720080" cy="68936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tx1"/>
                </a:solidFill>
              </a:rPr>
              <a:t>陸官校友總會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652120" y="2999552"/>
            <a:ext cx="720080" cy="68936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國旗隊</a:t>
            </a:r>
            <a:endParaRPr lang="zh-TW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5652120" y="628928"/>
            <a:ext cx="720080" cy="68936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tx1"/>
                </a:solidFill>
              </a:rPr>
              <a:t>中正理工校友總會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652120" y="1340768"/>
            <a:ext cx="720080" cy="68936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tx1"/>
                </a:solidFill>
              </a:rPr>
              <a:t>政戰校友總會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5648925" y="3190348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國旗隊</a:t>
            </a:r>
            <a:endParaRPr lang="zh-TW" altLang="en-US" sz="14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5670086" y="2102625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八百</a:t>
            </a:r>
            <a:endParaRPr lang="en-US" altLang="zh-TW" sz="1400" dirty="0" smtClean="0"/>
          </a:p>
          <a:p>
            <a:r>
              <a:rPr lang="zh-TW" altLang="en-US" sz="1400" dirty="0" smtClean="0"/>
              <a:t>指揮部</a:t>
            </a:r>
            <a:endParaRPr lang="zh-TW" altLang="en-US" sz="1400" dirty="0"/>
          </a:p>
        </p:txBody>
      </p:sp>
      <p:cxnSp>
        <p:nvCxnSpPr>
          <p:cNvPr id="31" name="直線接點 30"/>
          <p:cNvCxnSpPr/>
          <p:nvPr/>
        </p:nvCxnSpPr>
        <p:spPr>
          <a:xfrm flipH="1">
            <a:off x="-108520" y="1484784"/>
            <a:ext cx="108521" cy="118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5328084" y="628928"/>
            <a:ext cx="36004" cy="550117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4211960" y="633959"/>
            <a:ext cx="36004" cy="550117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395536" y="591049"/>
            <a:ext cx="36004" cy="550117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971600" y="606405"/>
            <a:ext cx="36004" cy="550117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>
            <a:off x="1619672" y="620688"/>
            <a:ext cx="36004" cy="550117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2267744" y="631055"/>
            <a:ext cx="36004" cy="550117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2915816" y="620688"/>
            <a:ext cx="36004" cy="550117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3563888" y="633959"/>
            <a:ext cx="36004" cy="550117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>
            <a:off x="4788024" y="591049"/>
            <a:ext cx="43650" cy="55440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1" y="1258614"/>
            <a:ext cx="534608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>
            <a:off x="-18001" y="2625844"/>
            <a:ext cx="534608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>
            <a:off x="-7519" y="3284983"/>
            <a:ext cx="534608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>
            <a:off x="1" y="4035775"/>
            <a:ext cx="534608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18003" y="4725143"/>
            <a:ext cx="534608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18003" y="5445764"/>
            <a:ext cx="534608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0" y="1988840"/>
            <a:ext cx="534608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4749833" y="2843063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dirty="0"/>
              <a:t>四禧會</a:t>
            </a:r>
          </a:p>
        </p:txBody>
      </p:sp>
      <p:sp>
        <p:nvSpPr>
          <p:cNvPr id="54" name="矩形 53"/>
          <p:cNvSpPr/>
          <p:nvPr/>
        </p:nvSpPr>
        <p:spPr>
          <a:xfrm>
            <a:off x="4831674" y="342731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dirty="0"/>
              <a:t>退</a:t>
            </a:r>
            <a:r>
              <a:rPr lang="zh-TW" altLang="en-US" sz="1200" dirty="0" smtClean="0"/>
              <a:t>將</a:t>
            </a:r>
            <a:endParaRPr lang="en-US" altLang="zh-TW" sz="1200" dirty="0" smtClean="0"/>
          </a:p>
          <a:p>
            <a:pPr algn="ctr"/>
            <a:r>
              <a:rPr lang="zh-TW" altLang="en-US" sz="1200" dirty="0" smtClean="0"/>
              <a:t>協會</a:t>
            </a:r>
            <a:endParaRPr lang="zh-TW" altLang="en-US" sz="1200" dirty="0"/>
          </a:p>
        </p:txBody>
      </p:sp>
      <p:sp>
        <p:nvSpPr>
          <p:cNvPr id="55" name="矩形 54"/>
          <p:cNvSpPr/>
          <p:nvPr/>
        </p:nvSpPr>
        <p:spPr>
          <a:xfrm>
            <a:off x="4826776" y="1994903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dirty="0" smtClean="0"/>
              <a:t>國管</a:t>
            </a:r>
            <a:endParaRPr lang="en-US" altLang="zh-TW" sz="1200" dirty="0" smtClean="0"/>
          </a:p>
          <a:p>
            <a:pPr algn="ctr"/>
            <a:r>
              <a:rPr lang="zh-TW" altLang="en-US" sz="1200" dirty="0" smtClean="0"/>
              <a:t>校友</a:t>
            </a:r>
            <a:endParaRPr lang="en-US" altLang="zh-TW" sz="1200" dirty="0" smtClean="0"/>
          </a:p>
          <a:p>
            <a:pPr algn="ctr"/>
            <a:r>
              <a:rPr lang="zh-TW" altLang="en-US" sz="1200" dirty="0" smtClean="0"/>
              <a:t>總會</a:t>
            </a:r>
            <a:endParaRPr lang="zh-TW" altLang="en-US" sz="1200" dirty="0"/>
          </a:p>
        </p:txBody>
      </p:sp>
      <p:sp>
        <p:nvSpPr>
          <p:cNvPr id="56" name="矩形 55"/>
          <p:cNvSpPr/>
          <p:nvPr/>
        </p:nvSpPr>
        <p:spPr>
          <a:xfrm>
            <a:off x="4826773" y="4226570"/>
            <a:ext cx="4924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dirty="0" smtClean="0"/>
              <a:t>磐安</a:t>
            </a:r>
            <a:endParaRPr lang="zh-TW" altLang="en-US" sz="1200" dirty="0"/>
          </a:p>
        </p:txBody>
      </p:sp>
      <p:sp>
        <p:nvSpPr>
          <p:cNvPr id="57" name="矩形 56"/>
          <p:cNvSpPr/>
          <p:nvPr/>
        </p:nvSpPr>
        <p:spPr>
          <a:xfrm>
            <a:off x="4788024" y="4839543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dirty="0" smtClean="0"/>
              <a:t>忠義</a:t>
            </a:r>
            <a:endParaRPr lang="en-US" altLang="zh-TW" sz="1200" dirty="0" smtClean="0"/>
          </a:p>
          <a:p>
            <a:pPr algn="ctr"/>
            <a:r>
              <a:rPr lang="zh-TW" altLang="en-US" sz="1200" dirty="0" smtClean="0"/>
              <a:t>同志會</a:t>
            </a:r>
            <a:endParaRPr lang="zh-TW" altLang="en-US" sz="1200" dirty="0"/>
          </a:p>
        </p:txBody>
      </p:sp>
      <p:sp>
        <p:nvSpPr>
          <p:cNvPr id="58" name="矩形 57"/>
          <p:cNvSpPr/>
          <p:nvPr/>
        </p:nvSpPr>
        <p:spPr>
          <a:xfrm>
            <a:off x="4802676" y="1342509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dirty="0" smtClean="0"/>
              <a:t>陸軍</a:t>
            </a:r>
            <a:endParaRPr lang="en-US" altLang="zh-TW" sz="1200" dirty="0" smtClean="0"/>
          </a:p>
          <a:p>
            <a:pPr algn="ctr"/>
            <a:r>
              <a:rPr lang="zh-TW" altLang="en-US" sz="1200" dirty="0" smtClean="0"/>
              <a:t>專科</a:t>
            </a:r>
            <a:endParaRPr lang="en-US" altLang="zh-TW" sz="1200" dirty="0" smtClean="0"/>
          </a:p>
          <a:p>
            <a:pPr algn="ctr"/>
            <a:r>
              <a:rPr lang="zh-TW" altLang="en-US" sz="1200" dirty="0" smtClean="0"/>
              <a:t>學校</a:t>
            </a:r>
            <a:endParaRPr lang="zh-TW" altLang="en-US" sz="1200" dirty="0"/>
          </a:p>
        </p:txBody>
      </p:sp>
      <p:sp>
        <p:nvSpPr>
          <p:cNvPr id="60" name="矩形 59"/>
          <p:cNvSpPr/>
          <p:nvPr/>
        </p:nvSpPr>
        <p:spPr>
          <a:xfrm>
            <a:off x="4770570" y="835112"/>
            <a:ext cx="593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200" dirty="0" smtClean="0"/>
              <a:t>國醫</a:t>
            </a:r>
            <a:endParaRPr lang="zh-TW" altLang="en-US" sz="1200" dirty="0"/>
          </a:p>
        </p:txBody>
      </p:sp>
      <p:sp>
        <p:nvSpPr>
          <p:cNvPr id="61" name="文字方塊 60"/>
          <p:cNvSpPr txBox="1"/>
          <p:nvPr/>
        </p:nvSpPr>
        <p:spPr>
          <a:xfrm>
            <a:off x="4846123" y="555961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憲兵</a:t>
            </a:r>
            <a:endParaRPr lang="en-US" altLang="zh-TW" sz="1200" dirty="0" smtClean="0"/>
          </a:p>
          <a:p>
            <a:r>
              <a:rPr lang="zh-TW" altLang="en-US" sz="1200" dirty="0" smtClean="0"/>
              <a:t>學校</a:t>
            </a:r>
            <a:endParaRPr lang="zh-TW" altLang="en-US" sz="1200" dirty="0"/>
          </a:p>
        </p:txBody>
      </p:sp>
      <p:sp>
        <p:nvSpPr>
          <p:cNvPr id="62" name="文字方塊 61"/>
          <p:cNvSpPr txBox="1"/>
          <p:nvPr/>
        </p:nvSpPr>
        <p:spPr>
          <a:xfrm>
            <a:off x="4211960" y="275131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35</a:t>
            </a:r>
            <a:r>
              <a:rPr lang="zh-TW" altLang="en-US" sz="1200" dirty="0"/>
              <a:t>期</a:t>
            </a:r>
          </a:p>
        </p:txBody>
      </p:sp>
      <p:sp>
        <p:nvSpPr>
          <p:cNvPr id="63" name="文字方塊 62"/>
          <p:cNvSpPr txBox="1"/>
          <p:nvPr/>
        </p:nvSpPr>
        <p:spPr>
          <a:xfrm>
            <a:off x="4266411" y="342731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36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64" name="文字方塊 63"/>
          <p:cNvSpPr txBox="1"/>
          <p:nvPr/>
        </p:nvSpPr>
        <p:spPr>
          <a:xfrm>
            <a:off x="4266410" y="419982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38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65" name="文字方塊 64"/>
          <p:cNvSpPr txBox="1"/>
          <p:nvPr/>
        </p:nvSpPr>
        <p:spPr>
          <a:xfrm>
            <a:off x="4266409" y="485937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40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66" name="文字方塊 65"/>
          <p:cNvSpPr txBox="1"/>
          <p:nvPr/>
        </p:nvSpPr>
        <p:spPr>
          <a:xfrm>
            <a:off x="4278127" y="555961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42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67" name="文字方塊 66"/>
          <p:cNvSpPr txBox="1"/>
          <p:nvPr/>
        </p:nvSpPr>
        <p:spPr>
          <a:xfrm>
            <a:off x="4253758" y="210262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37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68" name="文字方塊 67"/>
          <p:cNvSpPr txBox="1"/>
          <p:nvPr/>
        </p:nvSpPr>
        <p:spPr>
          <a:xfrm>
            <a:off x="4253757" y="143484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39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69" name="文字方塊 68"/>
          <p:cNvSpPr txBox="1"/>
          <p:nvPr/>
        </p:nvSpPr>
        <p:spPr>
          <a:xfrm>
            <a:off x="4253756" y="72678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41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3605686" y="275072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43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3637803" y="486514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48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72" name="文字方塊 71"/>
          <p:cNvSpPr txBox="1"/>
          <p:nvPr/>
        </p:nvSpPr>
        <p:spPr>
          <a:xfrm>
            <a:off x="3618349" y="72415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49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73" name="文字方塊 72"/>
          <p:cNvSpPr txBox="1"/>
          <p:nvPr/>
        </p:nvSpPr>
        <p:spPr>
          <a:xfrm>
            <a:off x="3617807" y="137245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47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3618349" y="413423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46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75" name="文字方塊 74"/>
          <p:cNvSpPr txBox="1"/>
          <p:nvPr/>
        </p:nvSpPr>
        <p:spPr>
          <a:xfrm>
            <a:off x="3618349" y="20872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45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76" name="文字方塊 75"/>
          <p:cNvSpPr txBox="1"/>
          <p:nvPr/>
        </p:nvSpPr>
        <p:spPr>
          <a:xfrm>
            <a:off x="3605686" y="341642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44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77" name="文字方塊 76"/>
          <p:cNvSpPr txBox="1"/>
          <p:nvPr/>
        </p:nvSpPr>
        <p:spPr>
          <a:xfrm>
            <a:off x="3028001" y="143484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55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78" name="文字方塊 77"/>
          <p:cNvSpPr txBox="1"/>
          <p:nvPr/>
        </p:nvSpPr>
        <p:spPr>
          <a:xfrm>
            <a:off x="2971320" y="20872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53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79" name="文字方塊 78"/>
          <p:cNvSpPr txBox="1"/>
          <p:nvPr/>
        </p:nvSpPr>
        <p:spPr>
          <a:xfrm>
            <a:off x="2964483" y="273022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51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80" name="文字方塊 79"/>
          <p:cNvSpPr txBox="1"/>
          <p:nvPr/>
        </p:nvSpPr>
        <p:spPr>
          <a:xfrm>
            <a:off x="3028002" y="343058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52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81" name="文字方塊 80"/>
          <p:cNvSpPr txBox="1"/>
          <p:nvPr/>
        </p:nvSpPr>
        <p:spPr>
          <a:xfrm>
            <a:off x="3642100" y="555961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50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82" name="文字方塊 81"/>
          <p:cNvSpPr txBox="1"/>
          <p:nvPr/>
        </p:nvSpPr>
        <p:spPr>
          <a:xfrm>
            <a:off x="2992758" y="483954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56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83" name="文字方塊 82"/>
          <p:cNvSpPr txBox="1"/>
          <p:nvPr/>
        </p:nvSpPr>
        <p:spPr>
          <a:xfrm>
            <a:off x="2350982" y="27507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59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84" name="文字方塊 83"/>
          <p:cNvSpPr txBox="1"/>
          <p:nvPr/>
        </p:nvSpPr>
        <p:spPr>
          <a:xfrm>
            <a:off x="3004185" y="561385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58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85" name="文字方塊 84"/>
          <p:cNvSpPr txBox="1"/>
          <p:nvPr/>
        </p:nvSpPr>
        <p:spPr>
          <a:xfrm>
            <a:off x="2992758" y="413423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54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86" name="文字方塊 85"/>
          <p:cNvSpPr txBox="1"/>
          <p:nvPr/>
        </p:nvSpPr>
        <p:spPr>
          <a:xfrm>
            <a:off x="2992758" y="72415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57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87" name="文字方塊 86"/>
          <p:cNvSpPr txBox="1"/>
          <p:nvPr/>
        </p:nvSpPr>
        <p:spPr>
          <a:xfrm>
            <a:off x="2369812" y="34554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陸官</a:t>
            </a:r>
            <a:endParaRPr lang="en-US" altLang="zh-TW" sz="1200" dirty="0" smtClean="0"/>
          </a:p>
          <a:p>
            <a:r>
              <a:rPr lang="en-US" altLang="zh-TW" sz="1200" dirty="0" smtClean="0"/>
              <a:t>60</a:t>
            </a:r>
            <a:r>
              <a:rPr lang="zh-TW" altLang="en-US" sz="1200" dirty="0" smtClean="0"/>
              <a:t>期</a:t>
            </a:r>
            <a:endParaRPr lang="zh-TW" altLang="en-US" sz="1200" dirty="0"/>
          </a:p>
        </p:txBody>
      </p:sp>
      <p:sp>
        <p:nvSpPr>
          <p:cNvPr id="88" name="矩形 87"/>
          <p:cNvSpPr/>
          <p:nvPr/>
        </p:nvSpPr>
        <p:spPr>
          <a:xfrm>
            <a:off x="18003" y="633959"/>
            <a:ext cx="2897813" cy="13548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退警總會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1" y="4740499"/>
            <a:ext cx="2933817" cy="13946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勞工代表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18003" y="3284984"/>
            <a:ext cx="2261479" cy="14401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公務人員協會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18003" y="1988329"/>
            <a:ext cx="2261479" cy="1296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教師協會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3" name="文字方塊 92"/>
          <p:cNvSpPr txBox="1"/>
          <p:nvPr/>
        </p:nvSpPr>
        <p:spPr>
          <a:xfrm>
            <a:off x="2333635" y="208723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藍天</a:t>
            </a:r>
            <a:endParaRPr lang="en-US" altLang="zh-TW" sz="1200" dirty="0" smtClean="0"/>
          </a:p>
          <a:p>
            <a:r>
              <a:rPr lang="zh-TW" altLang="en-US" sz="1200" dirty="0" smtClean="0"/>
              <a:t>聯盟</a:t>
            </a:r>
            <a:endParaRPr lang="zh-TW" altLang="en-US" sz="1200" dirty="0"/>
          </a:p>
        </p:txBody>
      </p:sp>
      <p:sp>
        <p:nvSpPr>
          <p:cNvPr id="94" name="文字方塊 93"/>
          <p:cNvSpPr txBox="1"/>
          <p:nvPr/>
        </p:nvSpPr>
        <p:spPr>
          <a:xfrm>
            <a:off x="2297935" y="4134235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黃復興</a:t>
            </a:r>
            <a:endParaRPr lang="en-US" altLang="zh-TW" sz="1200" dirty="0" smtClean="0"/>
          </a:p>
          <a:p>
            <a:r>
              <a:rPr lang="zh-TW" altLang="en-US" sz="1200" dirty="0" smtClean="0"/>
              <a:t>黨部</a:t>
            </a:r>
            <a:endParaRPr lang="en-US" altLang="zh-TW" sz="1200" dirty="0" smtClean="0"/>
          </a:p>
        </p:txBody>
      </p:sp>
      <p:sp>
        <p:nvSpPr>
          <p:cNvPr id="95" name="文字方塊 94"/>
          <p:cNvSpPr txBox="1"/>
          <p:nvPr/>
        </p:nvSpPr>
        <p:spPr>
          <a:xfrm>
            <a:off x="3851907" y="637203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中山南路</a:t>
            </a:r>
            <a:endParaRPr lang="zh-TW" altLang="en-US" dirty="0"/>
          </a:p>
        </p:txBody>
      </p:sp>
      <p:sp>
        <p:nvSpPr>
          <p:cNvPr id="96" name="文字方塊 95"/>
          <p:cNvSpPr txBox="1"/>
          <p:nvPr/>
        </p:nvSpPr>
        <p:spPr>
          <a:xfrm>
            <a:off x="906685" y="90830"/>
            <a:ext cx="7186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慶祝中華民國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年行憲紀念日主會場配置圖</a:t>
            </a:r>
            <a:endParaRPr lang="zh-TW" altLang="en-US" sz="2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8226152" y="2772216"/>
            <a:ext cx="615553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800" dirty="0" smtClean="0"/>
              <a:t>主舞台</a:t>
            </a:r>
            <a:endParaRPr lang="zh-TW" altLang="en-US" sz="2800" dirty="0"/>
          </a:p>
        </p:txBody>
      </p:sp>
      <p:sp>
        <p:nvSpPr>
          <p:cNvPr id="98" name="文字方塊 97"/>
          <p:cNvSpPr txBox="1"/>
          <p:nvPr/>
        </p:nvSpPr>
        <p:spPr>
          <a:xfrm>
            <a:off x="7336031" y="2670658"/>
            <a:ext cx="461665" cy="12464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dirty="0" smtClean="0"/>
              <a:t>舞台管制區</a:t>
            </a:r>
            <a:endParaRPr lang="zh-TW" altLang="en-US" dirty="0"/>
          </a:p>
        </p:txBody>
      </p:sp>
      <p:sp>
        <p:nvSpPr>
          <p:cNvPr id="99" name="文字方塊 98"/>
          <p:cNvSpPr txBox="1"/>
          <p:nvPr/>
        </p:nvSpPr>
        <p:spPr>
          <a:xfrm>
            <a:off x="8437510" y="6397309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圖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4786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186</Words>
  <Application>Microsoft Office PowerPoint</Application>
  <PresentationFormat>如螢幕大小 (4:3)</PresentationFormat>
  <Paragraphs>90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Scorpio</dc:creator>
  <cp:lastModifiedBy>Scorpio</cp:lastModifiedBy>
  <cp:revision>1</cp:revision>
  <dcterms:created xsi:type="dcterms:W3CDTF">2017-11-27T12:27:25Z</dcterms:created>
  <dcterms:modified xsi:type="dcterms:W3CDTF">2017-11-27T12:28:40Z</dcterms:modified>
</cp:coreProperties>
</file>